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888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mocraties contre la fascisme : histoire de la seconde guerre mondiale (321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2024-06-26T03:29:04Z</dcterms:created>
  <dcterms:modified xsi:type="dcterms:W3CDTF">2024-06-26T03:29:04Z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