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60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"Equitables pionniers" de Rochdale (1306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9:01:3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équitables pionniers de Rochdale (130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2024-06-26T13:49:32Z</dcterms:created>
  <dcterms:modified xsi:type="dcterms:W3CDTF">2024-06-26T13:49:32Z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