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959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enda 1940 (2583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3:05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nion Coopérative (265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1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plénière des membres du personnel du dimanche 12 mai 1963 (3285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2024-04-29T08:35:06Z</dcterms:created>
  <dcterms:modified xsi:type="dcterms:W3CDTF">2024-04-29T08:35:06Z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