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308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60484_ca_object_representations_media_1079_large1.jpg"/>
</Relationships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Bailly (2652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morale non confessionnelle (203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4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lamation des socialistes wallons : voter "socialiste", le 11 octobre prochain c'est voter wallon (ARC-C AFF ELE 036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ffaires et les hommes (BIB 181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2024-04-29T18:15:39Z</dcterms:created>
  <dcterms:modified xsi:type="dcterms:W3CDTF">2024-04-29T18:15:39Z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