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6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érience belge : une vieille polémique autour des grèves générales de 1902 et 1913 (2000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2:10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2024-06-26T13:54:39Z</dcterms:created>
  <dcterms:modified xsi:type="dcterms:W3CDTF">2024-06-26T13:54:39Z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