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2525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survivra-t-elle aux socialistes ? (4000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4:09:5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survivra-t-elle aux socialistes ? (537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3:02:0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uble septennat de François Mitterrand : dernier inventaire (BIB 1808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2024-06-24T13:38:11Z</dcterms:created>
  <dcterms:modified xsi:type="dcterms:W3CDTF">2024-06-24T13:38:11Z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