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593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rmonies et perturbations sociales : esquisse des oeuvres de F. Bastiat suivie de quelques considérations (328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2024-05-01T15:22:32Z</dcterms:created>
  <dcterms:modified xsi:type="dcterms:W3CDTF">2024-05-01T15:22:32Z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