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84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dessus de la mêlée (171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2024-04-26T21:51:55Z</dcterms:created>
  <dcterms:modified xsi:type="dcterms:W3CDTF">2024-04-26T21:51:55Z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