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presProps" Target="presProps.xml"/>
  <Relationship Id="rId206" Type="http://schemas.openxmlformats.org/officeDocument/2006/relationships/viewProps" Target="viewProps.xml"/>
  <Relationship Id="rId20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349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pinions de M. Jérome Coignard : recueillies par Jacques Tournebroche (1038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5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(1073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1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(1083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2:10:5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gique destin de Nicolas II et de sa famille : treize années à la cour de Russie : septembre 1885 - mai 1918 (1094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2:10:1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communiste au travail (11663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n fleurs : les arts et la littérature (1166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0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à la campagne : conclusion du congrès agraire du P.O.B. noël 1923 (1168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0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êche maritime, la flotte rouge (122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4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politiques en Allemagne (130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3:01:1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rbe d'historiette (1303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4:01:4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"Equitables pionniers" de Rochdale (1306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9:01:3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scolaire (131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0:01:0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quidation du Traité de Versailles (134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1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pports de la morale et de la religion dans l'antique Orient (143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3:02:2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pports de la morale et de la religion dans l'antique Orient (143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1:02:4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u moujik (1442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0:02:1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esclavage moderne (145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5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dernière étape du capitalisme : essai de vulgarisation (147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4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ntiers dans la montagne (1497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29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international (152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4:03:52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IVe Congrès annuel tenu les 31 mars, 1er et 2 avril 1923 (1561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3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sion socialiste belge dans la Ruhr : rapports et conclusions des délégués (156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30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Ve Congrès annuel tenu les 31 mars, 1er et 2 avril 1923 (1565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question scolaire (156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9:0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tenu les 16 et 17 juin 1923 à la Maison du Peuple de Bruxelles : compte rendu officiel (1567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5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fédéral pour l'année 1922 (156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3:03:1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rsonnages des Rougon-Macquart : pour servir à la lecture et à l'étude de l'oeuvre de Emile Zola (1612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1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163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1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sme et socialisme (165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9:04:50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ces de pigeons par l'image (168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0:05:5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sur l'occupation de la Ruhr (170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8:05:3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ntration financière et la concentration en entreprises d'électricité en Belgique (173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0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s (176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0:06:4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guerre : 1914-1918 (177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2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05 (1791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1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politique économique des Soviets et la révolution mondiale (17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2:06:1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ivine du sphinx au Christ (189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4:08:5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thodes modernes du syndicalisme (19085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39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f exposé de son développement de 1893 à 1923 sur la base de délibérations et décisions des congrès (1911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3:09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3 (1923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0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changer notre programme ? : avant-projet de révision (192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4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e exercice social 1922-1923 (1924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1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shonorons la Guerre ! (1951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2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1923 du Peuple et de La Wallonie socialiste (1954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5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lemagne (1918-1921) (196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 2012 at 12:10:19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vine comédie (196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9:10:5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bert Stiernet (197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:10:0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vers : le port et les travailleurs du port (200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07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socialisme : essai de bibliographie (2010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esclavage moderne (201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2:11:5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dre naturel : journal des peuples (2022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9:11:2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l'économiste, le socialiste (202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1:11:40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sexuelle et l'action pédagogique dans la lutte contre le péril vénérien (20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0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consommation en France (208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2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isson de bonheur : essai sur l'optimisme viril ou volonté de joie (209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1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sc et blason ou l'impôt sur la Vanité: le paradoxe de la noblesse moderne (2111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2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écurseurs (211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36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s et instructions sur la police des mines (2136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4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trole : facteur économique mondial (2139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11:01:59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milistère de Guise et la Verrerie ouvrière : trois leçons du cours sur la coopération au Collège de France (216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1:01:3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équilibre du monde (2187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9:01:3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sations socialistes : notre action d'après-guerre (219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9:01:46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mondiale pour le pétrole (225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2:02:0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BIT ? (2323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9:03:1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XXVe anniversaire de la Commission syndicale 1898 - 1923 : XXIIe Congrès syndical tenu les 27 et 28 juillet 1923, à la Maison du peuple de Bruxelles : compte rendu sténographique (232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9:03:10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2 (232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9:03:25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communisme (2829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2:1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 mutualités et des Unions Mutualistes socialistes de la Province de Liège (359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2:12:48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inea : d'Athènes à Florence (4203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12:03:1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veil des morts (4225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0:03:42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tsarisme au communisme : la révolution russe et ses effets (4598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11:12:09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es mères : ouvrage adopté par le service d'hygiène de la ville de Bruxelles (4599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3:12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rouge : choix de lecture destinées à l'enseignement populaire (283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ne et les mineurs (28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1:08:0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urs nouveau" dans la Russie des Soviets (283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5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général de l'enseignement primaire et normal (285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3:08:5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rniers aspects du socialisme (3152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2:12:1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réaliste (3153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femmes illustres (317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:01:3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es étoiles (321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:01:5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éditées par le Bureau international du Travail (3234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2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a Belgique : discours prononcé à la Chambre des Représentants par M. JASPAR , ministre des Affaires étrangères, le 20/11/1923 (326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i sur les loyers de 1923 : commentaire explicatif (32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Italie (32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activité du parti ouvrier social-démocrate de Hollande = Bericht der Sozial demokratische Arbeitpartei der Niederlande = Report of social-démocratie labour party of Holland (3274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Pays-Bas (327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Suisse (3274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ons de comptabilité (3275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production : rapport général. Tome 1 (327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production : rapprot général. Tome 2, Les faits : production générale et rendement par ouvrier (327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aulois (327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cupation de la Rhur : contre la guerre qui vient (3277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s'est déclenchée la guerre mondiale : avec les documents secrets de la chancellerie allemande annotés par Guillaume II (3277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tarque a menti (327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4, La République (327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5, La Révolution en Europe (327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6, La Gironde (327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puis un siècle : Lyon, Rochdale, Nîmes, Gand, Saint-Claude (327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de la coopération en France : les idées et les faits, les hommes et les oeuvres. Tome 2, Formation et développement de l'Institution coopératives moderne (327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et les conquêtes de la mutualité (3278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français : cours en 36 heures, école ouvrière supérieure d'Uccle, session 1922-1923 (328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nté de l'écolier (3283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êt de la Vecquée (328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ysique du globe (328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aspects de la Réaction (328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stèmes socialistes (328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communale coordonnée et commentée, 4ème édition mise au courant de la législation et de la jurisprudence (328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des permanents sur l'activité syndicale pendant l'année 1922 présentés au XXVIIe congrès annuel tenu le 29 avril 1923 à la Maison de Peuple de Bruxelles (3729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 2010 at 3:06:3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naire et le dividende : deux leçons du cours sur la coopération au Collège de France : janvier 1923 (412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3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vers types d'associations coopératives de production : trois leçons du cours sur la coopération au Collège de France : janvier 1923 (413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2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eneur et le profit : deux leçons du cours sur la coopération au Collège de France : janvier 1923 (4134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2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bstacles au développement des coopératives de production : trois leçons du cours sur la coopération au Collège de France, février 1923 (413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4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production et l'Etat : une leçon du cours sur la Coopération au collège de France : février 1923 (413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42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es coopératives de production : leçon du cours sur la coopération au Collège de France : avril 1923 (4135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4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 Production à l'Etranger, Angleterre-Italie: deux leçons du Cours sur la coopération, avril 1923 (41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5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logement : première leçon du cours sur la coopération au Collège de France : décembre 1923 (413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0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'économie politique libérale : trois leçons du cours sur la coopération au Collège de France : décembre-janvier 1923-1924 (41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4:11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et le profit : deux leçons du cours sur la coopération au Collège de France : février 1923 (4159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0 at 4:12:3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tionalisation des mines (6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1 at 12:04:0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'éducation physique les 26 et 27 mai 1923 : compte rendu sténographique (728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1 at 1:05:2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ministrations centrales : IIe congrès international des sciences administratives : rapports présentés à la troisième section (735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6 2011 at 12:05:01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économique et la situation de la classe ouvrière en Russie soviétique (80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:06:1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manciers du travail (84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2:07:3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s chemins de fer (904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1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 PTT (904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0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maine de Tribomont Wegnez-Verviers : sa destination (93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1:08:3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ouvrière internationale et rapport de la conférence de l'Education ouvrière tenue à Bruxelles les 16 et 17 août 1922 (98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1:09:1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 conscrit de 1813 (99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0:09:2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tion du Foyer de l'ouvrier (100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0:09:3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ame Bovary : moeurs de Province (102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1:10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2024-05-03T06:44:03Z</dcterms:created>
  <dcterms:modified xsi:type="dcterms:W3CDTF">2024-05-03T06:44:03Z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