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2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slamisme et son prophète (287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2024-06-26T07:16:23Z</dcterms:created>
  <dcterms:modified xsi:type="dcterms:W3CDTF">2024-06-26T07:16:23Z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