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4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 mobiliser en Belgique : raisons, cadres et formes de la contestation sociale contemporaine (BIB 1805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2024-05-17T06:46:04Z</dcterms:created>
  <dcterms:modified xsi:type="dcterms:W3CDTF">2024-05-17T06:46:04Z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