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42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essions d'un révolutionnaire pour servir à l'histoire de la révolution de Février (327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1 (32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2 (328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2024-05-14T22:37:11Z</dcterms:created>
  <dcterms:modified xsi:type="dcterms:W3CDTF">2024-05-14T22:37:11Z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