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988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'économie mondiale (25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ages de l'économie nationale : initiation économique (25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2024-05-21T09:10:10Z</dcterms:created>
  <dcterms:modified xsi:type="dcterms:W3CDTF">2024-05-21T09:10:10Z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