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  <p:sldId id="461" r:id="rId208"/>
    <p:sldId id="462" r:id="rId209"/>
    <p:sldId id="463" r:id="rId210"/>
    <p:sldId id="464" r:id="rId211"/>
    <p:sldId id="465" r:id="rId212"/>
    <p:sldId id="466" r:id="rId213"/>
    <p:sldId id="467" r:id="rId214"/>
    <p:sldId id="468" r:id="rId215"/>
    <p:sldId id="469" r:id="rId216"/>
    <p:sldId id="470" r:id="rId217"/>
    <p:sldId id="471" r:id="rId218"/>
    <p:sldId id="472" r:id="rId219"/>
    <p:sldId id="473" r:id="rId220"/>
    <p:sldId id="474" r:id="rId221"/>
    <p:sldId id="475" r:id="rId222"/>
    <p:sldId id="476" r:id="rId223"/>
    <p:sldId id="477" r:id="rId224"/>
    <p:sldId id="478" r:id="rId225"/>
    <p:sldId id="479" r:id="rId226"/>
    <p:sldId id="480" r:id="rId2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slide" Target="slides/slide206.xml"/>
  <Relationship Id="rId209" Type="http://schemas.openxmlformats.org/officeDocument/2006/relationships/slide" Target="slides/slide207.xml"/>
  <Relationship Id="rId210" Type="http://schemas.openxmlformats.org/officeDocument/2006/relationships/slide" Target="slides/slide208.xml"/>
  <Relationship Id="rId211" Type="http://schemas.openxmlformats.org/officeDocument/2006/relationships/slide" Target="slides/slide209.xml"/>
  <Relationship Id="rId212" Type="http://schemas.openxmlformats.org/officeDocument/2006/relationships/slide" Target="slides/slide210.xml"/>
  <Relationship Id="rId213" Type="http://schemas.openxmlformats.org/officeDocument/2006/relationships/slide" Target="slides/slide211.xml"/>
  <Relationship Id="rId214" Type="http://schemas.openxmlformats.org/officeDocument/2006/relationships/slide" Target="slides/slide212.xml"/>
  <Relationship Id="rId215" Type="http://schemas.openxmlformats.org/officeDocument/2006/relationships/slide" Target="slides/slide213.xml"/>
  <Relationship Id="rId216" Type="http://schemas.openxmlformats.org/officeDocument/2006/relationships/slide" Target="slides/slide214.xml"/>
  <Relationship Id="rId217" Type="http://schemas.openxmlformats.org/officeDocument/2006/relationships/slide" Target="slides/slide215.xml"/>
  <Relationship Id="rId218" Type="http://schemas.openxmlformats.org/officeDocument/2006/relationships/slide" Target="slides/slide216.xml"/>
  <Relationship Id="rId219" Type="http://schemas.openxmlformats.org/officeDocument/2006/relationships/slide" Target="slides/slide217.xml"/>
  <Relationship Id="rId220" Type="http://schemas.openxmlformats.org/officeDocument/2006/relationships/slide" Target="slides/slide218.xml"/>
  <Relationship Id="rId221" Type="http://schemas.openxmlformats.org/officeDocument/2006/relationships/slide" Target="slides/slide219.xml"/>
  <Relationship Id="rId222" Type="http://schemas.openxmlformats.org/officeDocument/2006/relationships/slide" Target="slides/slide220.xml"/>
  <Relationship Id="rId223" Type="http://schemas.openxmlformats.org/officeDocument/2006/relationships/slide" Target="slides/slide221.xml"/>
  <Relationship Id="rId224" Type="http://schemas.openxmlformats.org/officeDocument/2006/relationships/slide" Target="slides/slide222.xml"/>
  <Relationship Id="rId225" Type="http://schemas.openxmlformats.org/officeDocument/2006/relationships/slide" Target="slides/slide223.xml"/>
  <Relationship Id="rId226" Type="http://schemas.openxmlformats.org/officeDocument/2006/relationships/slide" Target="slides/slide224.xml"/>
  <Relationship Id="rId227" Type="http://schemas.openxmlformats.org/officeDocument/2006/relationships/slide" Target="slides/slide225.xml"/>
  <Relationship Id="rId228" Type="http://schemas.openxmlformats.org/officeDocument/2006/relationships/presProps" Target="presProps.xml"/>
  <Relationship Id="rId229" Type="http://schemas.openxmlformats.org/officeDocument/2006/relationships/viewProps" Target="viewProps.xml"/>
  <Relationship Id="rId2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556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/>

</file>

<file path=ppt/slides/_rels/slide204.xml.rels><?xml version="1.0" encoding="UTF-8" standalone="yes"?>
<Relationships xmlns="http://schemas.openxmlformats.org/package/2006/relationships"/>

</file>

<file path=ppt/slides/_rels/slide205.xml.rels><?xml version="1.0" encoding="UTF-8" standalone="yes"?>
<Relationships xmlns="http://schemas.openxmlformats.org/package/2006/relationships"/>

</file>

<file path=ppt/slides/_rels/slide206.xml.rels><?xml version="1.0" encoding="UTF-8" standalone="yes"?>
<Relationships xmlns="http://schemas.openxmlformats.org/package/2006/relationships"/>

</file>

<file path=ppt/slides/_rels/slide207.xml.rels><?xml version="1.0" encoding="UTF-8" standalone="yes"?>
<Relationships xmlns="http://schemas.openxmlformats.org/package/2006/relationships"/>

</file>

<file path=ppt/slides/_rels/slide208.xml.rels><?xml version="1.0" encoding="UTF-8" standalone="yes"?>
<Relationships xmlns="http://schemas.openxmlformats.org/package/2006/relationships"/>

</file>

<file path=ppt/slides/_rels/slide209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10.xml.rels><?xml version="1.0" encoding="UTF-8" standalone="yes"?>
<Relationships xmlns="http://schemas.openxmlformats.org/package/2006/relationships"/>

</file>

<file path=ppt/slides/_rels/slide211.xml.rels><?xml version="1.0" encoding="UTF-8" standalone="yes"?>
<Relationships xmlns="http://schemas.openxmlformats.org/package/2006/relationships"/>

</file>

<file path=ppt/slides/_rels/slide212.xml.rels><?xml version="1.0" encoding="UTF-8" standalone="yes"?>
<Relationships xmlns="http://schemas.openxmlformats.org/package/2006/relationships"/>

</file>

<file path=ppt/slides/_rels/slide213.xml.rels><?xml version="1.0" encoding="UTF-8" standalone="yes"?>
<Relationships xmlns="http://schemas.openxmlformats.org/package/2006/relationships"/>

</file>

<file path=ppt/slides/_rels/slide214.xml.rels><?xml version="1.0" encoding="UTF-8" standalone="yes"?>
<Relationships xmlns="http://schemas.openxmlformats.org/package/2006/relationships"/>

</file>

<file path=ppt/slides/_rels/slide215.xml.rels><?xml version="1.0" encoding="UTF-8" standalone="yes"?>
<Relationships xmlns="http://schemas.openxmlformats.org/package/2006/relationships"/>

</file>

<file path=ppt/slides/_rels/slide216.xml.rels><?xml version="1.0" encoding="UTF-8" standalone="yes"?>
<Relationships xmlns="http://schemas.openxmlformats.org/package/2006/relationships"/>

</file>

<file path=ppt/slides/_rels/slide217.xml.rels><?xml version="1.0" encoding="UTF-8" standalone="yes"?>
<Relationships xmlns="http://schemas.openxmlformats.org/package/2006/relationships"/>

</file>

<file path=ppt/slides/_rels/slide218.xml.rels><?xml version="1.0" encoding="UTF-8" standalone="yes"?>
<Relationships xmlns="http://schemas.openxmlformats.org/package/2006/relationships"/>

</file>

<file path=ppt/slides/_rels/slide219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20.xml.rels><?xml version="1.0" encoding="UTF-8" standalone="yes"?>
<Relationships xmlns="http://schemas.openxmlformats.org/package/2006/relationships"/>

</file>

<file path=ppt/slides/_rels/slide221.xml.rels><?xml version="1.0" encoding="UTF-8" standalone="yes"?>
<Relationships xmlns="http://schemas.openxmlformats.org/package/2006/relationships"/>

</file>

<file path=ppt/slides/_rels/slide222.xml.rels><?xml version="1.0" encoding="UTF-8" standalone="yes"?>
<Relationships xmlns="http://schemas.openxmlformats.org/package/2006/relationships"/>

</file>

<file path=ppt/slides/_rels/slide22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2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2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46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ollective (98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0:09:41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ôle de la violence dans l'histoire (99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Hymans : un homme, un temps : 1865-1941 (10246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1 at 11:10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déal moral laïque (1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3 2011 at 10:10:38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race du marquis (107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4 2011 at 10:10:4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inition, programme et composition du Grand Liège (112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2:11:13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pour l'amélioration du recrutement du personnel scientifique de nos universités (1128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1 at 2:11:44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lexion sur la répression des crimes contre la sureté intérieure de l'Etat belge (1170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3:11:33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'antiquité et le moyen-âge (122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0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: les temps modernes : les temps contemporains de 1789 à 1815 (1225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3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mplément familial du salaire : études des allocations familiales dans leurs rapports avec le salaire (12581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2 at 3:01:05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pression du travail pour l'occupation allemande de 1940 à 1944 : commentaire de l'arrêté-loi du 25 mai 1945 (1297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1:01:3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diplomatie (1303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ettres secrètes échangées par Hitler et Mussolini (130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2:01:55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ntialcibiade ou la révolution des faits : les Problèmes de l' heure : nouvelles perspectives sur le monde d'après-guerre (1330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58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lut les hommes ! (145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1:02:3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communiste : la ligne et les tourmants (1466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52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et la révolution (1473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33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ception matérialiste de la question juive (147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08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se de Velikochouwsk (147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0:02:2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civique de la jeunesse républicaine (1485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27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international avant, pendant et après la guerre (1491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1:02:3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6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59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7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26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70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01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âteau seigneurial de Mouscron (149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2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uerre civile en France : 1871 : la Commune de Paris (15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1:03:55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uttes de classes en France : 1848-1850 ; Les journée de juin 1848 (1511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03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harisienne (151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12:03:49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rre promise (15194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41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l'inattendu arrive (151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4:03:20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onnances autour de Rimbaud (1521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1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ographie économique de l'URSS (1524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12:03:26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ternative de fer : paix totale ou guerre (1525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2 at 3:03:57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ordonnées par l'arrêté du Régent du 12 septembre 1946, relatives à l'assurance en vue de la vieillesse et du décès prématuré : demandes en majoration de rente de vieillesse sans enquête sur les ressources, après enquête sur les ressources : introductions générales (15292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2 2012 at 11:03:0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erté sous conditions (15338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3:03:3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supérieur de grammaire française simple et pratique (1535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2:03:03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n commun 46 : pour une organisation de la profession (1649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09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s d'entreprise en angleterre (1649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4:04:5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élémentaires de philosophie (1659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1:04:3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kounine (1661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14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s nationalisations ? (168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2:05:09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olitique (1720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4 2012 at 11:05:53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enaire des "équitables pionniers" à Rochdale : un siècle de coopération (1744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2:06:39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institutions d'enseignement coopératif (1745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4:06:5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me agissant de Karl Marx (175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4:06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s actuels du service social : rôle et avenir du service social d'entreprise (176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8:06:37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ventaire des socialismes français contemporains : socialismes chrétiens, doctrines de l'abondance, la résistance, le syndicalisme, le parti socialiste SFIO, le parti communiste, les opposants révolutionnaires : trotzkistes et anarchistes (1762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0:06:2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emps modernes : revue mensuelle (17730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0:06:13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ottes de peau chez les ronds de cuir (177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09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crétariats sociaux d'employeurs, leur situation juridique et administrative (1783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4:06:55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umanisme du XXe siècle (1799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3 2012 at 9:07:02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philosophiques. Tome I (1905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2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en Belgique. Tome II : la formation de la coopération 1880-1914 (192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3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routes de l'Europe (1942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2 at 9:09:31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le nationale : rapports présentés à l'Assemblée du 11 novembre 1946 (1970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2:10:3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auvaise carte (20050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1:10:1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dachten over de revolutie van deze tijd (2007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0:10:49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Laval : avec 19 croquis d'audiance (2007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2 at 11:10:26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et démocratie (2010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9:10:0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cès Pétain : avec 44 croquis d'audience (203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9:11:09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ynthèses : revue mensuelle internationnale (2045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40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 avec ça, Madame ? (20617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0:11:10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pleine vie russe (2108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2 at 11:12:54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actères contemporains du salaire (211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2:12:4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ouvoirs des secrétaires généraux pendant l'occupation (211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2 at 10:12:3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ieu aux vivants : confidences et pensées d'un condamné à mort (2217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37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ganisation. Tome II : organisation du travail (2270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11:02:41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 Bijl of de geboorte van het socialisme te Aalst (287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3 at 9:12:52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bolchévisme et France (258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4:05:0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et sa doctrine (35793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9:12:51]]></a:t>
            </a:r>
          </a:p>
        </p:txBody>
      </p:sp>
    </p:spTree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6-1950/ Indicateur tenu par le Secrétaire Communal (3753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24]]></a:t>
            </a:r>
          </a:p>
        </p:txBody>
      </p:sp>
    </p:spTree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é de la nuit : roman (377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02]]></a:t>
            </a:r>
          </a:p>
        </p:txBody>
      </p:sp>
    </p:spTree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atie (41640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6 at 2:02:18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ant-garde : revue marxiste révolutionnaire (41849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6 at 11:02:16]]></a:t>
            </a:r>
          </a:p>
        </p:txBody>
      </p:sp>
    </p:spTree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Geheim Bataljon : De Partij van Moscou : En Onderzoek aangaande de Houding der Communisten Tegenover de Labour-Party (4262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2:04:23]]></a:t>
            </a:r>
          </a:p>
        </p:txBody>
      </p:sp>
    </p:spTree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rectives pour le service de sécurité et d'hygiène (4584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16 at 10:12:47]]></a:t>
            </a:r>
          </a:p>
        </p:txBody>
      </p:sp>
    </p:spTree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: le matérialisme dialectique de Marx et Engels, les lois de la dialectique (259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11:05:1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de la Belgique : 1914 - 1939 (2835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2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communiste (259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1:05:46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économique de la Belgique : 1914 - 1939 (283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2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iano d'Arlequin : roman (2835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1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aïcité, base de l'unité française (2857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4:08:10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et Krediet ten dienste van de natie (2871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1:08:38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Jacqueline sur le capitalisme et le socialisme (319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2 2010 at 4:01:0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a fascisme : histoire de la seconde guerre mondiale (321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0:01:2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dgets du Ministère de l'Instruction publique pour les exercices 1945 et 1946 : discours prononcé à la Chambre des Représentants : séance du 20 nov. 1946 (321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4:01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Etats-Unis : présentation géographique d'un grand pays (32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et son agglomération en péril : faits, causes et remèdes (327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8 brumaire de Louis Bonaparte (327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logis de Léon Bloy (259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3:05:56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moires de P. Reynaud et la Belgique : un appel à W. Churchill et au Général de Gaulle (3276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lors de la libération du territoire national : septembre 1944 : Forêt (327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mocraties contre le fascisme : histoire de la seconde guerre mondiale (3277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s grandes doctrines économiques (3279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ation : des bras à la machine, de la disette à l'abondance, de l'échange à la distribution (328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distributive de l'abondance : mesures transitoires, réponses aux objections (3280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.E. Duhring bouleverse la science : anti-Duhring. Tome 3, Socialisme (3280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lisme économique : essai sur l'avenir des démocraties dans les grandes cités industrielles (328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pour l'amélioration du recrutement du personnel scientifique de nos universités (3284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qu'il nous faut (3285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qui s'impose : essai sur l'organisation de la démocratie sociale (3286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ation pour témoins et membres des Bureaux de vote pour les élections législatives (3287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coordonnées relatives à l'assurance en vue de la vieillesse et du décès prématuré : Ministère du Travail et de la Prévoyance Sociale (328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nsions de vieillesse : analyse pratique de la nouvelle législation (3288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relatives à l'assurance en vue de la vieillesse et du décès prématuré (3288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ix totale ou guerre : l'alternative de fer (328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a démocratie sociale par l'accession des travailleurs à la gestion économique (328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seils d'entreprise : principes et écueils (328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isse centrale du petit Crédit professionnel : application de l'article 11 de la loi du 11 mai 1929 : rapport sur l'exercice 1945 et bilan 1945 = Hoofdkas voor het klein beroepskrediet : toepassing van artikel 11 der wet van 11 mei 1929 : verslag over het dienstjaar 1945 en balans 1945 (3372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12:03:5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positions d'ordre intérieur : vade-mecum à l'usage des membres de la Chambre = Regelingvan den inwendigen dienst : vade-mecum ten dienste van de Kamerleden (4055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:10:5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ndrons-nous les usines ? : des comités d'entreprises à la gestion collective (40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1:10:4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? (405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0 at 12:10:2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travail (4069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2:10:1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Charleroi des 11 et 12 mai 1946 : débats et résolutions (737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3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11-12 mai 1946 Charleroi : rapport de la commission des questions constitutionnelles (737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1 at 9:05:4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national wallon 11-12 mai 1946 Charleroi : rapport général présenté par Fernand Scheurs (7379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1 at 9:05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fense de la jeunesse : session ordinaire d'octobre 1946 : discours (78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1 at 11:06:21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a-t-elle collaboré ? (78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2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glise a-t-elle collaboré ? (785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3:06:1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ologie moderne : lectures modernes et professionnelles annotés (78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4:06:0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antisoviétisme (787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0:06:33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formes de structure (789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2:06:3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de Russie (796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9:06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tendre aventure (808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2:06:3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ant de la mine (82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1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ns la bourrasque (82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2 2011 at 10:07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e charbonnière : son passé, son présent, son avenir (906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3 2011 at 9:08:4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rmente (929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1 at 9:08:3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migrations humaines (938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5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2024-05-04T16:17:03Z</dcterms:created>
  <dcterms:modified xsi:type="dcterms:W3CDTF">2024-05-04T16:17:03Z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