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358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forte : conférences destinées aux femmes du monde (3284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isme socialiste (3286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2024-07-01T07:40:19Z</dcterms:created>
  <dcterms:modified xsi:type="dcterms:W3CDTF">2024-07-01T07:40:19Z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