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099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tragique des travailleurs (32896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8">
  <a:themeElements>
    <a:clrScheme name="Theme2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2024-06-26T09:20:28Z</dcterms:created>
  <dcterms:modified xsi:type="dcterms:W3CDTF">2024-06-26T09:20:28Z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