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presProps" Target="presProps.xml"/>
  <Relationship Id="rId201" Type="http://schemas.openxmlformats.org/officeDocument/2006/relationships/viewProps" Target="viewProps.xml"/>
  <Relationship Id="rId20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518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9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7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atténuer la misère ? : l'organisation des secours à domicile dans les communes de la Province de Liège avant 1830 (128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2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ertain Adolf Hitler (128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3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rteurs de valises : la résistance française à la guerre d'Algérie (128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1:01:2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dustries culturelles (13201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0:01:0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'étais un agent de Staline (143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2:02:5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(144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45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vous êtes de gauche (145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1:02:5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alogue inattendu (151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19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ches bibliographiques 1979 (1528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9:03:3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principales orientations de la réforme (152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41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et croissance du syndicalisme. Tome I : L'origine des premiers syndicats (153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2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émocratie et du mouvement ouvrier au pays de Charleroi (166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2:04:5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fit et le progrès social : pourquoi ? : conbien ? : pour qui ? (1672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4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social-démocratie ? (1681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0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ler vrai : textes politiques ; précédés d'un entretien avec Jacques Julliard (1710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2:05:1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des Jacobins (173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4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ns-culottes parisiens en l'an II : mouvement populaire et gouvernement révolutionnaire (1793-1794) (175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3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Espagne contemporaine de 1808 à nos jours (1773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0:06:0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gestion et union des forces populaires (17761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5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n-alignement : conscience et avenir de l'humanité (177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0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ès étrange disparition du Président Valéry Giscard d'Estaing (1783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2:06:1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rouge de l'avortement (189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3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candale juif ou la subversion de la mort (1900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2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Wallons : faire surface (1931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0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-rendu de la cérémonie de remise du prix d'action sociale Arthur Jauniaux 1978 (1932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2:09:45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n formation : les Cahiers des fédéralisme (1940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3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artheid : pouvoir et falsification historique (1947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32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alité de l'avenir : pour une écologie humaniste (1972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33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bservation de l'homme : une histoire des enquêtes sociales (1972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4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politique des équipements collectifs (1972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41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che au pouvoir des intellectuels : le cas des pays de l'Est (197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4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VIII (1977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58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issance et crise (1987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0:10:27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nton fouronnais : carrefour de trois cultures, coeur du pays sans frontières (198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2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 syndicalismes : Grande-Bretagne, RFA, Suède, Italie, France, Etats-Unis, Japon (2004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1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après Staline (20049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30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es intellectuels (200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France (2007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9:10:1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U chronique (2021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2:11:2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orisme et démocratie (202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25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Fernand Dehousse (2031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0:11:1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millénaire, an un (203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2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belge. Tome II (203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0:11:1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ducation pour libérer l'homme (204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0:11:26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ironnement : état de l'environnement (2047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4:11:49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Vietnam Kampuchea (historique) (2061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8:11:4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communiste en Allemagne de l'Est (2105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43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ance de rentrée académique le 29 septembre 1979 : la vie universitaire oendant l'année académique 1978-1979 (215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9:01:3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session internationale (Belgique juillet 1978) sur le thème : désarmement & développement = Report on the International Session (Belgium, July 1978) on the Theme : Disarmament & Development (221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électoral : pour les élections du Parlement européen (221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3:01:4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our le parlement européen : loi du 16 novembre 1978 relative aux élections du Parlement européen (M.B. 23 décembre 1978) et dispositions du Code électoral applicables à ces élections (2224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9:02:47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es manutentions portuaires (226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2:02:11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socialiste belge de 1885 à 1978 (226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9:02:15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schiedenis van de eerste Mei (283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3 at 12:11:25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belges 1885-1914 : la révolte et l'organisation (356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3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 et média : huitième rencontre des chercheurs en Communication sociale : Bruxelles, le 26 janvier 1979 (357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47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50 ans de vie politique. (357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1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middellijke Fase van de Staatshervorming (4261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:04:49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belges 1885-1914 : la révolte et l'organisation  (BIB 1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politique de l'immigration : perspectives socialistes (218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:04:1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li : les raisons d'une défaite (259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4:05:5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de 1913 dans l'arrondissement de Liège (2675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09 at 9:07:3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mp de concentration de Dachau : 1933-1945 (2712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9:0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ran insurgé : 1789 en Islam ? : un tournant du monde (282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5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sur les opérations de l'année 1978 présentés à l'assemblée générale du 26 février 1979 (282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1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-révolutionnaires : de mars 1881 à mars 1917 (285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9:08:30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uvoirs du parlement européen : bilan et perspectives (31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0:12:3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européennes : éléments d'histoire problématique électorale (313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0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'une stratégie wallonne de l'eau (25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4:05:33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mmigrés et la question du logement à Bruxelles (3130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1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'une stratégie wallonne de l'eau (313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5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politiques dans l'Europe des neuf (3200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3:01:2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béralisme (323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0:01:0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'énergie (324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0:02:3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l franco-allemand (326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rôle de détente (3266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pel aux vivants (32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au-delà de Marx : cahiers de travail sur les "Grundrisse" (3267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et les gros : histoire d'un mythe (326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économie des transports collectifs (259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4:05:1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puté québécois (3273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e l'Assemblée nationale du Québec : 29 mars 1979 (3273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 de France par Camille et Paul, deux enfants d'aujourd'hui. Tome 1 (327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 des patrons rouges (327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x cours d'Assisses insolites : A Liège, avant 1914 .. Tome 1 (3276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armée : les soldats-citoyens et la révolution française (3278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mmes de l'émigration : 1789-1814 : Les Emigrés (3278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Frankenheim (327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ffrage universel a soixante ans : une épopée ouvrière (327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umées du Vatican : de Paul VI à Jean-Paul II (3282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dre cannibale : vie et mort de la médecine (260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2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de l'Express 1953-1978 (3284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nnibales et Monarques : essai sur l'origine des cultures (328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gestion et union des forces populaires (3285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nge politique dans la tourmente (328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isme et presse ouvrière (3287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et protection des appointés (328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ys du Benelux et le Nord de la France : quatre entité, une région (3379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0 2010 at 2:03:52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ignement et organisation du travail du XIXe siècle à nos jours (396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:09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ythes révolutionnaires du Tiers monde : guérillas et socialismes (40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0 at 4:10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à l'intention des membres du conseil d'entreprise : deuxième partie : coordination de la législation (60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4:03:1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et croissance du syndicalisme. Tome 1 : L'origine des premiers syndicats (676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1:05:51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grande transition (785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3:06:2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es ruptures (80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2:06:4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rues et des lieux-dits de la Commune de Saint-Nicolas : Montegnée - Saint-Nicolas (814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1:07:41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sociale entre 1860 et 1870 : la grève de décembre 1960 - janvier 1961 (823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11:07:0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mement (831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0:07:1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s'éveille (911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12:08:5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presse socialiste (949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:08:5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nction royale en Belgique (96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9:09:4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ans écrasés, terres massacrées : Equateur, Thaïlande, Inde, Bangladesh, Haute-Volta (97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2:0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uropéennes : 10 juin 1979 (98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3:09:2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européennes parlent de l'Europe : réflexions rassemblées par le groupe "Femmes pour l'Europe" (100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11:09:3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taine de mes jours : conversations avec Albert Mermoud (1034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9:10:4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u travail belge : essai critique sur l'analyse des relations entre employeurs et travailleurs (108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10:10:3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thode Gordon : expérimentée et vécue (1119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10:11:5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africain (1166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28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ès étrange disparition du Président Valéry Giscard d'Estaing (1166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2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mouvements de masse (1170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2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chrétienne : origines et perspectives (122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0:12:0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2024-04-27T16:32:34Z</dcterms:created>
  <dcterms:modified xsi:type="dcterms:W3CDTF">2024-04-27T16:32:34Z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