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0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60485_ca_object_representations_media_726_large1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68060_ca_object_representations_media_724_large3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nous disons "non" à la loi unique (ARC-C AFF ELE 030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à l'exploitant ! : le fermier vote socialiste (ARC-C AFF ELE 0307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2024-05-19T07:35:59Z</dcterms:created>
  <dcterms:modified xsi:type="dcterms:W3CDTF">2024-05-19T07:35:59Z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