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323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: 1789-1900 (1334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10:01:3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u Capital (91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9:08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2024-05-20T14:41:33Z</dcterms:created>
  <dcterms:modified xsi:type="dcterms:W3CDTF">2024-05-20T14:41:33Z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