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presProps" Target="presProps.xml"/>
  <Relationship Id="rId8" Type="http://schemas.openxmlformats.org/officeDocument/2006/relationships/viewProps" Target="viewProps.xml"/>
  <Relationship Id="rId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6726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"Cours nouveau" dans la Russie des Soviets (2836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9 2009 at 2:08:57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arche au socialisme (2836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9 2009 at 2:08:45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surrection des travailleurs autrichiens : ses caus"es et ses conséquences (32726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, la religion et l'église : contribution à l'explication du programme de Linz (3287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2024-05-14T03:12:21Z</dcterms:created>
  <dcterms:modified xsi:type="dcterms:W3CDTF">2024-05-14T03:12:21Z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