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517353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85254_ca_object_representations_media_1193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dernière victime du gouvernement des banquiers clérico-libéraux : contre les naufrageurs du franc votez socialiste !  (ARC-C AFF ELE 0494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2">
  <a:themeElements>
    <a:clrScheme name="Theme2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2024-05-19T22:20:58Z</dcterms:created>
  <dcterms:modified xsi:type="dcterms:W3CDTF">2024-05-19T22:20:58Z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