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06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catholiques en Belgique et aux Pays-Bas : 1918-1958 (28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3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cherche scientifique en Belgique et dans la C.E.E.: la place des sciences sociales dans la recherche scientifique (209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2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dres (212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2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'histoire sociale en Belgique (225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1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cances populaires en Belgique (227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nnées économiques et sociales des trois grandes régions belges (4195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3:03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tation de la société moderne (Version II) (4582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social : essai de théorie générale (97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2:09:1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alcibiade ou la révolution des faits : les Problèmes de l' heure : nouvelles perspectives sur le monde d'après-guerre (133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nnées économiques et sociales devant les positions fédéralistes (133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0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herches sur le chômage des employés (1533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: la formation des cadres (1917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3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u changement : une image de la société : une option politique pour l'an 2000 (2040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0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Georges Smets membre de l'Académie (207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0:11:4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ologie et politique sociale dans les pays occidentaux (209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2024-05-16T20:05:00Z</dcterms:created>
  <dcterms:modified xsi:type="dcterms:W3CDTF">2024-05-16T20:05:00Z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