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475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ot et violence : politique, stades et hooligans : Heysel 85 (1126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4:11: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2024-05-05T17:47:58Z</dcterms:created>
  <dcterms:modified xsi:type="dcterms:W3CDTF">2024-05-05T17:47:58Z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