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496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action (2579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2024-06-04T05:52:45Z</dcterms:created>
  <dcterms:modified xsi:type="dcterms:W3CDTF">2024-06-04T05:52:45Z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