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237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un jeune socialiste (13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2024-06-01T05:52:49Z</dcterms:created>
  <dcterms:modified xsi:type="dcterms:W3CDTF">2024-06-01T05:52:49Z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