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69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9 (ARC-C CAR 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2024-06-22T10:50:29Z</dcterms:created>
  <dcterms:modified xsi:type="dcterms:W3CDTF">2024-06-22T10:50:29Z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