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66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3 : Dictionnaire philosophique. Tome I (1900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4 : Dictionnaire philosophique. Tome II (1900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5 : Dictionnaire philosophique. Tome III (1900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6 : Dictionnaire philosophique. Tome IV (1900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1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2024-04-27T20:31:15Z</dcterms:created>
  <dcterms:modified xsi:type="dcterms:W3CDTF">2024-04-27T20:31:15Z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