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17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du christianisme et de la papauté (32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sieur Bastiat-Schulze de Delitzach ou capital et travail (3285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maritime : étude de droit international (328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mmbô (10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d'une bourgeoise pendant la Révolution : 1791-1793 (148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5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2024-05-03T03:04:48Z</dcterms:created>
  <dcterms:modified xsi:type="dcterms:W3CDTF">2024-05-03T03:04:48Z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