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presProps" Target="presProps.xml"/>
  <Relationship Id="rId208" Type="http://schemas.openxmlformats.org/officeDocument/2006/relationships/viewProps" Target="viewProps.xml"/>
  <Relationship Id="rId20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2039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1.jpg"/>
</Relationships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>
  <Relationship Id="rId1" Type="http://schemas.openxmlformats.org/officeDocument/2006/relationships/image" Target="../media/37319_ca_object_representations_media_1043_large2.jpg"/>
</Relationships>

</file>

<file path=ppt/slides/_rels/slide204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3.jpg"/>
</Relationships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fonctionne l'Union européenne ? : guide des Institutions européennes à l'usage des citoyens (2046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2 at 11:11:57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andre la rouge : 100e anniversaire de la présence des socialistes au Conseil communal de Wandre et de la Ville de Liège (20463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2 at 11:11:03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énat (20477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2 at 4:11:07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tinéraire : le droit de vote : une revendication historique (2047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2 at 4:11:13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x portes de la vérité : Paul Brusson raconte... (2052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9:11:44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de Jacques Yerna : entretiens (2052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10:11:43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o : la démocratie du plus fort : rapport historique sur un peuple qui contribua au salut de l'humanité aujourd'hui humilié au mépris total (2052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10:11:44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te la Meuse... en Province de Liège (2053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11:11:45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ion européenne : versions consolidées : du Traité sur l'Union européenne et du Traité instituant la Communauté européenne (2053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2:11:30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ul Bolland : un homme... une vie (2054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3:11:26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Unsere Sehsucht in Worte Kleiden" Eugen Prager (1876-1942) : Der Lebensweg eines sozialdemokratischen Journalisten (2054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4:11:02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mordazada y perseguida : catálogo de prensa clandestina y del exilio. Hemeroteca de la Fundación 1° de Mayo (2054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9:11:06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MC, AGCS : vers la privatisation de la société ? (2055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11:11:38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ensonges de l'économie : vérité pour notre temps (205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12:11:58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gionale FGTB de Verviers: un syndicat pour le 21e siècle (2059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12:11:43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acifisme est-il une valeur universelle? : actes du colloque des 21 et 26 novembre 1999 (2059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1:11:56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'administration des terres (2060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2:11:51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a Nature du Commerce en général (20604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3:11:13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ès pour tous: projet PS 2003 (20608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3:11:57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ès partagé (2061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4:11:25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artis et la démocratie (20619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11:11:42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mographie et développement durable : migrations et fractures socio-démographiques en Wallonie (1990-2000) (20622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11:11:23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émisphère gauche: revue de l'institut émile vandervelde: l'axe du mal, vues d'Europe (20623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11:11:13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ulture et démocratie (2062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2:11:38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arcs naturels naturellement (2063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2:11:01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bérer la culture (20634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3:11:33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morandum sur le Kosovo et la Metochie de l'assemblée des évêques de l'Eglise orthodoxe serbe (2111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2:12:11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lement wallon: fêtes de Wallonie 2001 (2111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2:12:16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valuer les politiques publiques: regards croisés sur la Belgique (2118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2 at 2:12:17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action démocratie et développement (2223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3 at 3:01:49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aisons du Peuple en Wallonie : répertoire indicatif (Maisons du Peuple, magasins coopératifs, salles de spectacle, cinémas, etc...) (2671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6 2009 at 1:06:33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manciper la francophonie (2226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3 at 11:02:11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chantiers pour l'enfance (2226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3 at 2:02:18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CA EKSF EGKS EKAX ECSC EHTY EKSG : 1952-2002 (22313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3 at 4:02:39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 pacte écologique (22460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3 at 11:02:01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travers de Liège, par la liaison E40-E25 (2247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3 at 10:02:31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s ôteûrs nos scriyeûs : contribution à l'histoire de Grâce-Hologne à travers ses écrivains de dialecte régional (22490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3 at 1:02:05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trimoine et vie collective (2250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3 at 3:02:32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tat du Congrès 2007 (2250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3 at 4:02:12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linique de l'enfant : un regard psychiatrique sur la condition enfantine actuelle (2250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3 at 4:02:47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nouvelles lois anti-discrimination (2253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3 at 11:02:07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ur les traces du mouvement wallon (2671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6 2009 at 1:06:29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angers de la télé pour les bébés (2257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3 at 1:02:14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MC : quand le politique se soumet au marché (24816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3 at 1:05:33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inance contre les peuples : la bourse ou la vie (2481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3 at 3:05:57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Premier Mai (2609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5 2013 at 11:07:32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DF : chronique d'un désastre inéluctable (2909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3 at 12:12:03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couple infernal : deux cents ans de francophobie et d'antiaméricanisme (2914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3 at 4:12:59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(2917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3 at 11:12:39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'est-ce qu'apprendre ? : rapport au savoir et crise de la transmission (2940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4 at 2:01:13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ouvelle Europe sociale (29416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4 at 9:01:18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 avenir pour les intercommunales wallonnes ? : actes (2941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4 at 10:01:40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Wallonie : de la préhistoire au XXIe siècle (2709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9 2009 at 11:07:40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l avenir du socialisme (le) : entretiens avec Jean Sloover (3562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27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mprobable équilibre (l') : géopolitique du désordre mondial (3563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2:11:14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 tout aille bien ! (35631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2:11:19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 socialisme rebelle : suivi d'un entretien avec Elio Di Rupo (3564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1:11:32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duite à gauche : mémoires du chauffeur de François Mitterrand (35641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1:11:06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iège pour l'enseignement fondamental : conquête de la liberté, de la démocratie, du progrès social : panorama de l'histoire de Liège et de sa grande banlieue. Trois modules de quatre leçons destinées à l'enseignement de la Ville de Liège (35642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1:11:11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le monde déteste-t-il l'Amérique ? (3564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2:11:37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smonderie : le caricaturiste des journaux du groupe Sudpress (35648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3:11:02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ssé récent, futur présent : regards sur la politique belge et internationale 1975-1993 (3578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4 at 3:12:1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tin brun [nouvelle] (2710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9 2009 at 2:07:43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ut-il interdire les partis d'extrême-droite ? : Démocratie, droit et extrême-droite. (35945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4 at 1:12:28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au service des gens (35952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4 at 2:12:38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ouvoir enchaîné  : être ministre (3595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4 at 3:12:47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20 questions pour expliquer la sécurité sociale aux jeunes (3596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4 at 4:12:18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certation sociale. (3598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4 at 2:12:48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oubled Waters (3598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4 at 2:12:28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rchives électroniques (3666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4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mades (2712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09 at 9:07:53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vue de presse du 5-7/ 04/1997 (3753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52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activités de la Cour de justice et du tribunal de première instance des communautés Européennes : semaine du 7 au 18 avril 1997 n° 11/97 (3753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09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de la visite du président du PS à Huy-Waremme du 17 mai 2002 (37537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nsemble de 38 questions parlementaires : posé par Jacques Chabot, membre de la Commission des Finances et du Budget de la Chambre des Représentants à M. Didier Reynders, vice-premier et ministre des finances entre janvier 2005 et juin 2005. (3753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52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genda 2000 - Volume I : communication : pour une Union plus forte et plus large : II. Cohésion économique et sociale/ European Union. Régional Policy and cohesion (37538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04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du Congrès sur le Traité constitutionnel européen de 2005 (375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4:03:43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éclaration consignant les dépenses électorales engagées par les candidats en prévision des élections pour les Chambres législatives fédérales, le Parlement européen ou les conseils de Région et de Communauté (3754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4:03:52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ssiers documentaires (3785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11:04:34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adolescence (3785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12:04:08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oria della Leonardo da Vinci di Seraing = Histoire de la Leonardo da Vinci de Seraing : non più cose ma protagonisti : ora e sempre : resistenza ! (271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09 at 10:07:38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avortement (3785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2:04:44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éducation (3786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3:04:24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enfance (3786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3:04:57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sectes (378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a famille (3786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13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femmes (3786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22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Femmes prévoyantes socialistes (378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13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immigration (3787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9:04:46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o-économie (3788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2:04:23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nise Iket (4153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1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semble à table : les 100 ans de la FGTB Horval (209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9 2009 at 11:04:15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lérance : des mots pour le dire : 31 personnalités s'expriment (2713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09 at 11:07:52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enture régionale : soixante témoins pour soixante temps forts (41593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6 at 3:02:31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P&S : bulletin de liaison des Femmes prévoyantes socialistes (42276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4 2016 at 9:03:07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ument de Troie : approche philosophique du nom de l'enfant (45694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6 at 3:11:38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: fête du travail syndical et associatif (ARC-C AFF MAI 0045)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'Etat de l'environnement wallon : tableau de bord de l'environnement wallon (271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09 at 11:07:26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aeun - Männer -- Gender : Frauenpolitik & genderpolitik in der Friedrich-Erbert-Stiftung : 2008/2009 (2714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09 at 12:07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fant et la séparation parentale (2723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4 2009 at 2:07:02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: espaces, temps et durabilité : géographie : bac technologique STAV (2822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7 2009 at 9:08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ée du Patrimoine en Wallonie : 21e édition : Patrimoine et modernité (2836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3:08:51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946-2006 : 60 ans de fédéralisme de gauche pour les Etats-Unis d'Europe : de l'idéal de la Résistance à une Constitution européenne (3034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09 at 9:10:38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s ensemble ! Réflexions sur l'avenir des syndicats (3036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09 at 11:10:05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nghor et le socialisme (3093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09 at 10:11:09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le époque des Maisons du Peuple : en province de Liège (3093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09 at 10:11:28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à la Belgique fédérale (2108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09 at 11:04:13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ti socialiste : un demi-siècle de bouleversements : de Max Buset à Elio Di Rupo (3132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09 at 9:12:14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moria de actividades 1996/1999 (3136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09 at 11:12:3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esdre rouge [catalogue] (3137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09 at 12:12:38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85-2005 : 120 ans d'éducation populaire [catalogue] (3137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09 at 1:12:38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à la Belgique fédérale (3246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0 at 12:02:09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re socialiste aujourd'hui (3254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0 at 9:02:39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rci l'impôt ! (3373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0 at 3:03:17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incipe de Partenariat dans les nouveaux programmes du FSE (2007-2013) : un cadre pour la programmation : rapport d'un groupe de travail ad hoc d'Etats membres sur le Partenariat (3383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1 2010 at 1:03:26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'est la lutte, etc... : indignations et émerveillements (3689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6 2010 at 10:05:17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 délit ? Mon origine : criminalité et criminalisation de l'immigration (2128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09 at 12:04:48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aerdenmania (3960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 2010 at 10:09:16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extérieure de la Belgique : au coeur de l'Europe, le poids d'une petite puissance (3962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 2010 at 4:09:39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oisir la Wallonie (3962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0 at 10:09:08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y Spitaels, au-delà du pouvoir (3962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0 at 10:09:57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allonie Flandre : des regards croisés (3963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0 at 11:09:35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abena : l'aviation commerciale belge : 1923-2001 : des origines au crash (3963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0 at 11:09:48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ps de femmes : sexualité et contrôle social (3964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0 at 2:09:18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uxelles en capitales : 1958-2000 : de l'Expo à l'Euro (396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0 at 2:09:46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tat de la Belgique : 1989-2004 : quinze années à la charnière du siècle (3964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0 at 2:09:09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ê sociale n'aura pas lieu (3968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6 2010 at 2:09:5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entrale, c'est nous ! : 100 ans de Centrale Générale FGTB 200 ans d'histoire syndicale (2266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09 at 3:04:04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lidarité en mouvement : perspectives pour le syndicat de demain (4046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0 at 11:10:46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étrangers et de l'immigration : en Belgique de la préhistoire à nos jours (4046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0 at 12:10:05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 à mon parti : ... et au citoyen qui voudrait changer ce monde mais laisse faire (4047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0 at 1:10:42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 réfugier en Belgique : étude réalisée à l'intérieur des centres d'accueil pour demandeurs d'asile (4047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0 at 2:10:28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mier rapport sur la cohésion sociale en Région wallonne (4100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0 at 11:11:28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uge Métal : 100 ans d'histoire des Métallos liégeois de la F.G.T.B. (413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0 at 10:11:39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 ans de P&V : 1907-2007 : l'histoire originale d'une société coopérative d'assurance (4137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0 at 11:11:51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chéologie du bâti (4139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0 at 1:11:21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allonie 1958-2000 : société nouvelle. Nouveaux repères (4139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0 at 1:11:18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mento politique : [decision makers] 2008 (2566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09 at 9:05:21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histoire comme plein d'autres (sauf que c'est la mienne) (418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0 at 3:12:20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: des utopistes fondateurs... aux enfants pardus de Jaurès (472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1 at 1:01:44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nté, hôpitaux et médias (507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1 at 9:02:33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ONG qu'est-ce que c'est ? : regards croisés entre personnalités belges & ONG de développement (509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1 at 2:02:18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ducation populaire (516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1 at 2:02:37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stions autour du nouveau décret (516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1 at 2:02:35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1er mai (534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16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divers (534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38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emmes et les enfants d'abord (2566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09 at 9:05:34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artes de voeux et invitations (534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37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GCS : quand les Etats abdiquent face aux multinationales (6772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0 2011 at 3:05:07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istoire contre l'extrême droite : les grands textes d'un combat français (6773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0 2011 at 3:05:39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nd les femmes se heurtent à la mondialisation (677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0 2011 at 4:05:39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prévoyantes socialistes : des combats d'hier aux enjeux de demain (1062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1 at 4:10:37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30 ans d'austérité... : ils nous ont trompé ! : contre l'extrême droite et le néolibéralisme, une autre politique est possible ! (1194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1 at 4:12:57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é Renard (1246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3 2011 at 10:12:43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neros, sirvientas y militantes : medio siglo de emigración española en bélgica (1246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3 2011 at 10:12:23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cteurs verts (26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2:06:35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tits crimes sans importance : critique de la flexibilité au travail en Europe (133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 2012 at 10:02:39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auche en mal de la gauche (1456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10:02:22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nre et emploi du temps : différences et évolution dans l'emploi du temps des femmes et des hommes belges (2005, 1999 et 1966) (20346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2 at 11:11:24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au sommet (2036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2 at 9:11:33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: 2004 (204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10:11:38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: 2003 (2042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11:11:24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: 2002 (2042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11:11:10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: 2001 (2042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11:11:48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: 2000 (2043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11:11:13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: 1999 (2043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11:11:51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j'ai choisi Joseph Kabila (204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4:11:43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jet de société (204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4:11:13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b description du Comité exécutif national (2045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4:11:19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tuts (204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4:11:25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èglement d'ordre intérieur (204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4:11:45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union conjointe bureau politique - Conseil national - Comité exécutif national (2045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2 at 10:11:07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onjour, 24 artistes vous rencontrent : Liège-Centre ville, 21 mars - 5 mai 2002 (2045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2 at 10:11:56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avantage d'unité et de diversité : l'élargissement historique de l'Union européenne (2046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2 at 11:11: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204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2024-04-27T03:15:14Z</dcterms:created>
  <dcterms:modified xsi:type="dcterms:W3CDTF">2024-04-27T03:15:14Z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