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938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lits communautaires en Belgique (5093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1 at 1:02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2024-05-02T19:20:10Z</dcterms:created>
  <dcterms:modified xsi:type="dcterms:W3CDTF">2024-05-02T19:20:10Z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