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58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34387_ca_object_representations_media_1385_large2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33422_ca_object_representations_media_1410_large3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7952_ca_object_representations_media_1416_large4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59068_ca_object_representations_media_1448_large5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32652_ca_object_representations_media_62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re de service social est à votre disposition (ARC-C AFF DIV 0299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0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PS c'est plus qu'une mutuelle (ARC-C AFF DIV 0324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c'est un combat (ARC-C AFF DIV 033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internationale de la femme (ARC-C AFF DIV 036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unérailles de Lucie Dejardin (265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partiel n'est pas une solution (102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0:10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ne faut pas rougir d'emprunter au peuple ce qui peut être utile à l'art de guérir (Hippocrate) (102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5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s d'études : la loi communale, la loi idéale (1024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3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mère au foyer, pour de nombreuses familles moyennes (1583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0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commune de participation et de services (1937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ciper... petite enfance : une action à Oupeye (193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ripostent : Val Duchesse  (460087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6 at 8:1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2024-05-13T23:13:48Z</dcterms:created>
  <dcterms:modified xsi:type="dcterms:W3CDTF">2024-05-13T23:13:48Z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