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41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llectiviste à la chambre (65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litarisme voilà l'ennemi (1050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9:10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2024-05-06T20:01:15Z</dcterms:created>
  <dcterms:modified xsi:type="dcterms:W3CDTF">2024-05-06T20:01:15Z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