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8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746_ca_object_representations_media_142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eme biennale artistique de Saint-Nicolas (ARC-C AFF DIV 03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2024-07-05T10:01:57Z</dcterms:created>
  <dcterms:modified xsi:type="dcterms:W3CDTF">2024-07-05T10:01:57Z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