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20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dela : leçons d'une vie. (35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2024-06-26T04:23:33Z</dcterms:created>
  <dcterms:modified xsi:type="dcterms:W3CDTF">2024-06-26T04:23:33Z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