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8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asses sociales au point de vue de l'évolution zoologique (326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2024-07-01T02:43:52Z</dcterms:created>
  <dcterms:modified xsi:type="dcterms:W3CDTF">2024-07-01T02:43:52Z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