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presProps" Target="presProps.xml"/>
  <Relationship Id="rId82" Type="http://schemas.openxmlformats.org/officeDocument/2006/relationships/viewProps" Target="viewProps.xml"/>
  <Relationship Id="rId8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4192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77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78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laams Blok (2710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09 at 3:07:2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stitution belge : avant et après la révision de 1992-1993 : les textes, les votes (3136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09 at 11:12:4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'Etat de 1993 : au travers des accords politiques de la Saint-Michel et de la Saint-Quentin (313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09 at 11:12:3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uède et la nouvelle Europe : conférence donnée le 16 septembre 1993 à la tribune de la Fondation Paul-Henri Spaak (3159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2:12:4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, Etat fédéral (317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9:12:1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ix d'un enfant : 4 ans dans l'enfer de la prostitution enfantine à Bangkok (320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0 at 2:01:53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isère du monde (3212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9:01:3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édiamorphose d'Alain Van Der Biest : lectures d'une narration journalistique (259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0:05:09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ler avec les personnes âgées (3704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0 at 9:05:33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llaume Lekeu : correspondance : introduction chronologique et catalogue des oeuvres (4100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0 at 12:11:4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a tué André Cools ? : esquisse des moeurs politiques en Belgique (543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1 at 9:03:3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auche face aux mutations en Europe (836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1:07:5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ur de Germinal d'Emile Zola : un auteur, une oeuvre, un film : étude pédagogique (260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4:05:16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és pour l'Islam : du religieux au politique, des origines aux enjeux d'aujourd'hui (1074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9:10:4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rnets d'un bouc émissaire (11707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2:11:3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oilà qui arrivent ! : l'extrême droite et l'Europe (1222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4:12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a tué André Cools? : esquisse des moeurs politiques en Belgique (1226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2:12:0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isophie des droits de l'homme (1275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9:01:0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moyen âge (15261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4:03:3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organiques des CPAS à la lumière du programme d'urgence pour une société plus solidaire (1541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:03:3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scination du nazisme (169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0:05:49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inea 3 : l'Europe telle quelle (1743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1:06:05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école de l'interculturel : pratiques pédagogiques en débat (174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1:06:4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essage de l'Europe dans les discours de Paul-Henri Spaak (1749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1:06:25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nsparences de la démocratie (1782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1:06:3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nération Fourons (1797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47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sculptures au cimetière du Sud à Tournai : bronze et pierre au service du souvenir (2251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4:02:2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gumentaire (2252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10:02:0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40 ans : croquez la vie à pleine dents (356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2:11:15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-Huy-Waremme (356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01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dolescence (378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2:04:0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sectes (378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famille (378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(378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2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immigration (3787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46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mutualité (378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12:04:2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o-économie (378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23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2024-04-29T15:02:34Z</dcterms:created>
  <dcterms:modified xsi:type="dcterms:W3CDTF">2024-04-29T15:02:34Z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