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1764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8 (ARC-C CAR 20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7 2014 at 4:07: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2024-06-26T11:29:36Z</dcterms:created>
  <dcterms:modified xsi:type="dcterms:W3CDTF">2024-06-26T11:29:36Z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