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69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conférences sur la méthode dans les recherches économiques (3275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2024-06-22T10:41:42Z</dcterms:created>
  <dcterms:modified xsi:type="dcterms:W3CDTF">2024-06-22T10:41:42Z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