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1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reconstruction morale : difficultés en perspective (4314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3:05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2024-04-29T01:53:21Z</dcterms:created>
  <dcterms:modified xsi:type="dcterms:W3CDTF">2024-04-29T01:53:21Z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