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28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cientisme et sciences sociales : essai sur le mauvais usage de la raison (12714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9 2012 at 12:01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8">
  <a:themeElements>
    <a:clrScheme name="Theme4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2024-05-19T09:53:14Z</dcterms:created>
  <dcterms:modified xsi:type="dcterms:W3CDTF">2024-05-19T09:53:14Z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