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72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 : depuis les origines de la théorie de la plus-value jusqu'à Adam Smith (116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2:1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 : Palmerston (119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2024-07-05T05:04:08Z</dcterms:created>
  <dcterms:modified xsi:type="dcterms:W3CDTF">2024-07-05T05:04:08Z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