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8176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trat de travail, les salaires, la participation aux bénéfices (328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2024-07-01T02:36:41Z</dcterms:created>
  <dcterms:modified xsi:type="dcterms:W3CDTF">2024-07-01T02:36:41Z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