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6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alectique de la nature (990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4:09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rfurt (21861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2024-06-29T00:18:45Z</dcterms:created>
  <dcterms:modified xsi:type="dcterms:W3CDTF">2024-06-29T00:18:45Z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