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66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alisme et matérialisme dans la conception de l'histoire (1334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0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2024-06-29T00:20:13Z</dcterms:created>
  <dcterms:modified xsi:type="dcterms:W3CDTF">2024-06-29T00:20:13Z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