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presProps" Target="presProps.xml"/>
  <Relationship Id="rId56" Type="http://schemas.openxmlformats.org/officeDocument/2006/relationships/viewProps" Target="viewProps.xml"/>
  <Relationship Id="rId5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654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y Spitaels, au-delà du pouvoir (3962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0:09:5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 réfugier en Belgique : étude réalisée à l'intérieur des centres d'accueil pour demandeurs d'asile (4047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2:10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NG qu'est-ce que c'est ? : regards croisés entre personnalités belges & ONG de développement (50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1 at 2:02:1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populaire (51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3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autour du nouveau décret (51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30 ans d'austérité... : ils nous ont trompé ! : contre l'extrême droite et le néolibéralisme, une autre politique est possible ! (119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4:12:5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Renard (124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0:12:4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4 (20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0:11:38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b description du Comité exécutif national (204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1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Unsere Sehsucht in Worte Kleiden" Eugen Prager (1876-1942) : Der Lebensweg eines sozialdemokratischen Journalisten (205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0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ordazada y perseguida : catálogo de prensa clandestina y del exilio. Hemeroteca de la Fundación 1° de Mayo (2054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9:11:0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et la démocratie (2061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rimoine et vie collective (225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3:02:3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interdire les partis d'extrême-droite ? : Démocratie, droit et extrême-droite. (3594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1:12:2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sdre rouge [catalogue] (3137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2:12:3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2005 : 120 ans d'éducation populaire [catalogue] (313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:12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2024-05-03T15:13:16Z</dcterms:created>
  <dcterms:modified xsi:type="dcterms:W3CDTF">2024-05-03T15:13:16Z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