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29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européen : une voie vers la solidarité : outil pédagogique pour changer l'Union (294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9:01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2024-06-26T04:37:41Z</dcterms:created>
  <dcterms:modified xsi:type="dcterms:W3CDTF">2024-06-26T04:37:41Z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