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638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 avenir pour les intercommunales wallonnes ? : actes (294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10:01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2024-05-16T08:19:46Z</dcterms:created>
  <dcterms:modified xsi:type="dcterms:W3CDTF">2024-05-16T08:19:46Z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