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56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1 (328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. Tome 4 (328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 (328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nouvelle : sa nécessité. Tome 1 (328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nouvelle : sa nécessité. Tome 2 (328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souveraineté. Tome 1 (328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souveraineté. Tome 2 (328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2 (3280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3 (328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1 (3285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2 (32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3 (32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. Tome 1 (328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. Tome 2 (328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 (328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2024-04-28T21:39:56Z</dcterms:created>
  <dcterms:modified xsi:type="dcterms:W3CDTF">2024-04-28T21:39:56Z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