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734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de la législation du travail en Belgique (328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des professions (3289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2024-05-10T16:06:42Z</dcterms:created>
  <dcterms:modified xsi:type="dcterms:W3CDTF">2024-05-10T16:06:42Z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