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636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cits de combattants (327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2024-05-18T15:49:07Z</dcterms:created>
  <dcterms:modified xsi:type="dcterms:W3CDTF">2024-05-18T15:49:07Z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